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55" r:id="rId4"/>
    <p:sldId id="356" r:id="rId5"/>
    <p:sldId id="357" r:id="rId6"/>
    <p:sldId id="28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CLOUD TECHNOLOGY FUNDAMENTALS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COURSE CODE:</a:t>
            </a:r>
            <a:r>
              <a:rPr lang="en-US" b="1" dirty="0" smtClean="0">
                <a:solidFill>
                  <a:srgbClr val="002060"/>
                </a:solidFill>
              </a:rPr>
              <a:t>21UCA501 UNIT - V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TITLE: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Cloud Management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Products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YEAR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b="1" dirty="0" smtClean="0">
                <a:solidFill>
                  <a:srgbClr val="002060"/>
                </a:solidFill>
              </a:rPr>
              <a:t>III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Cloud Management </a:t>
            </a:r>
            <a:r>
              <a:rPr lang="en-US" sz="4000" b="1" dirty="0" smtClean="0"/>
              <a:t>Products</a:t>
            </a:r>
          </a:p>
          <a:p>
            <a:pPr algn="just"/>
            <a:r>
              <a:rPr lang="en-US" sz="3600" dirty="0"/>
              <a:t>Cloud management </a:t>
            </a:r>
            <a:r>
              <a:rPr lang="en-US" sz="3600" dirty="0">
                <a:solidFill>
                  <a:srgbClr val="FF0000"/>
                </a:solidFill>
              </a:rPr>
              <a:t>software and services</a:t>
            </a:r>
            <a:r>
              <a:rPr lang="en-US" sz="3600" dirty="0"/>
              <a:t> is a very </a:t>
            </a:r>
            <a:r>
              <a:rPr lang="en-US" sz="3600" dirty="0">
                <a:solidFill>
                  <a:srgbClr val="FF0000"/>
                </a:solidFill>
              </a:rPr>
              <a:t>young industry</a:t>
            </a:r>
            <a:r>
              <a:rPr lang="en-US" sz="3600" dirty="0"/>
              <a:t>, and as such, it has a </a:t>
            </a:r>
            <a:r>
              <a:rPr lang="en-US" sz="3600" dirty="0">
                <a:solidFill>
                  <a:srgbClr val="FF0000"/>
                </a:solidFill>
              </a:rPr>
              <a:t>very </a:t>
            </a:r>
            <a:r>
              <a:rPr lang="en-US" sz="3600" dirty="0" smtClean="0">
                <a:solidFill>
                  <a:srgbClr val="FF0000"/>
                </a:solidFill>
              </a:rPr>
              <a:t>large number </a:t>
            </a:r>
            <a:r>
              <a:rPr lang="en-US" sz="3600" dirty="0"/>
              <a:t>of </a:t>
            </a:r>
            <a:r>
              <a:rPr lang="en-US" sz="3600" dirty="0">
                <a:solidFill>
                  <a:srgbClr val="FF0000"/>
                </a:solidFill>
              </a:rPr>
              <a:t>companies</a:t>
            </a:r>
            <a:r>
              <a:rPr lang="en-US" sz="3600" dirty="0"/>
              <a:t>, some with </a:t>
            </a:r>
            <a:r>
              <a:rPr lang="en-US" sz="3600" dirty="0" smtClean="0">
                <a:solidFill>
                  <a:srgbClr val="FF0000"/>
                </a:solidFill>
              </a:rPr>
              <a:t>new products </a:t>
            </a:r>
            <a:r>
              <a:rPr lang="en-US" sz="3600" dirty="0"/>
              <a:t>and others with </a:t>
            </a:r>
            <a:r>
              <a:rPr lang="en-US" sz="3600" dirty="0">
                <a:solidFill>
                  <a:srgbClr val="FF0000"/>
                </a:solidFill>
              </a:rPr>
              <a:t>older products </a:t>
            </a:r>
            <a:r>
              <a:rPr lang="en-US" sz="3600" dirty="0"/>
              <a:t>competing in </a:t>
            </a:r>
            <a:r>
              <a:rPr lang="en-US" sz="3600" dirty="0" smtClean="0"/>
              <a:t>this area</a:t>
            </a:r>
            <a:r>
              <a:rPr lang="en-US" sz="3600" dirty="0"/>
              <a:t>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6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Cloud Management </a:t>
            </a:r>
            <a:r>
              <a:rPr lang="en-US" sz="4000" b="1" dirty="0" smtClean="0"/>
              <a:t>Products</a:t>
            </a:r>
          </a:p>
          <a:p>
            <a:pPr algn="just"/>
            <a:r>
              <a:rPr lang="en-US" sz="3600" dirty="0"/>
              <a:t>some of the </a:t>
            </a:r>
            <a:r>
              <a:rPr lang="en-US" sz="3600" dirty="0">
                <a:solidFill>
                  <a:srgbClr val="FF0000"/>
                </a:solidFill>
              </a:rPr>
              <a:t>current players </a:t>
            </a:r>
            <a:r>
              <a:rPr lang="en-US" sz="3600" dirty="0"/>
              <a:t>in this </a:t>
            </a:r>
            <a:r>
              <a:rPr lang="en-US" sz="3600" dirty="0">
                <a:solidFill>
                  <a:srgbClr val="FF0000"/>
                </a:solidFill>
              </a:rPr>
              <a:t>market</a:t>
            </a:r>
            <a:r>
              <a:rPr lang="en-US" sz="3600" dirty="0"/>
              <a:t>, along with the </a:t>
            </a:r>
            <a:r>
              <a:rPr lang="en-US" sz="3600" dirty="0">
                <a:solidFill>
                  <a:srgbClr val="FF0000"/>
                </a:solidFill>
              </a:rPr>
              <a:t>products </a:t>
            </a:r>
            <a:r>
              <a:rPr lang="en-US" sz="3600" dirty="0" smtClean="0">
                <a:solidFill>
                  <a:srgbClr val="FF0000"/>
                </a:solidFill>
              </a:rPr>
              <a:t>they either</a:t>
            </a:r>
            <a:r>
              <a:rPr lang="en-US" sz="3600" dirty="0" smtClean="0"/>
              <a:t> </a:t>
            </a:r>
            <a:r>
              <a:rPr lang="en-US" sz="3600" dirty="0"/>
              <a:t>are </a:t>
            </a:r>
            <a:r>
              <a:rPr lang="en-US" sz="3600" dirty="0">
                <a:solidFill>
                  <a:srgbClr val="FF0000"/>
                </a:solidFill>
              </a:rPr>
              <a:t>offering or are promising </a:t>
            </a:r>
            <a:r>
              <a:rPr lang="en-US" sz="3600" dirty="0"/>
              <a:t>in the very near </a:t>
            </a:r>
            <a:r>
              <a:rPr lang="en-US" sz="3600" dirty="0" smtClean="0"/>
              <a:t>future.</a:t>
            </a:r>
          </a:p>
          <a:p>
            <a:pPr algn="just"/>
            <a:r>
              <a:rPr lang="en-US" sz="3600" dirty="0"/>
              <a:t>When </a:t>
            </a:r>
            <a:r>
              <a:rPr lang="en-US" sz="3600" dirty="0">
                <a:solidFill>
                  <a:srgbClr val="FF0000"/>
                </a:solidFill>
              </a:rPr>
              <a:t>considering products</a:t>
            </a:r>
            <a:r>
              <a:rPr lang="en-US" sz="3600" dirty="0"/>
              <a:t> in cloud</a:t>
            </a:r>
          </a:p>
          <a:p>
            <a:pPr marL="0" indent="0" algn="just">
              <a:buNone/>
            </a:pPr>
            <a:r>
              <a:rPr lang="en-US" sz="3600" dirty="0" smtClean="0"/>
              <a:t>    management</a:t>
            </a:r>
            <a:r>
              <a:rPr lang="en-US" sz="3600" dirty="0"/>
              <a:t>, you should be aware </a:t>
            </a:r>
            <a:r>
              <a:rPr lang="en-US" sz="3600" dirty="0" smtClean="0"/>
              <a:t>   </a:t>
            </a:r>
          </a:p>
          <a:p>
            <a:pPr marL="0" indent="0" algn="just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that—as </a:t>
            </a:r>
            <a:r>
              <a:rPr lang="en-US" sz="3600" dirty="0"/>
              <a:t>in all </a:t>
            </a:r>
            <a:r>
              <a:rPr lang="en-US" sz="3600" dirty="0">
                <a:solidFill>
                  <a:srgbClr val="FF0000"/>
                </a:solidFill>
              </a:rPr>
              <a:t>new areas of 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technology</a:t>
            </a:r>
            <a:r>
              <a:rPr lang="en-US" sz="3600" dirty="0" smtClean="0"/>
              <a:t>—there </a:t>
            </a:r>
            <a:r>
              <a:rPr lang="en-US" sz="3600" dirty="0"/>
              <a:t>is </a:t>
            </a:r>
            <a:r>
              <a:rPr lang="en-US" sz="3600" dirty="0" smtClean="0"/>
              <a:t>considerable churn </a:t>
            </a:r>
            <a:r>
              <a:rPr lang="en-US" sz="3600" dirty="0"/>
              <a:t>as </a:t>
            </a:r>
            <a:r>
              <a:rPr lang="en-US" sz="3600" dirty="0">
                <a:solidFill>
                  <a:srgbClr val="FF0000"/>
                </a:solidFill>
              </a:rPr>
              <a:t>companies grow</a:t>
            </a:r>
            <a:r>
              <a:rPr lang="en-US" sz="3600" dirty="0"/>
              <a:t>, get acquired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30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Cloud Management </a:t>
            </a:r>
            <a:r>
              <a:rPr lang="en-US" sz="4000" b="1" dirty="0" smtClean="0"/>
              <a:t>Products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8229599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571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Cloud Management </a:t>
            </a:r>
            <a:r>
              <a:rPr lang="en-US" sz="4000" b="1" dirty="0" smtClean="0"/>
              <a:t>Products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19174"/>
            <a:ext cx="7620000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685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b="1" smtClean="0">
                <a:solidFill>
                  <a:srgbClr val="FF0000"/>
                </a:solidFill>
              </a:rPr>
              <a:t>Thank </a:t>
            </a:r>
            <a:r>
              <a:rPr lang="en-US" sz="6000" b="1" dirty="0" smtClean="0">
                <a:solidFill>
                  <a:srgbClr val="FF0000"/>
                </a:solidFill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797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133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116</cp:revision>
  <dcterms:created xsi:type="dcterms:W3CDTF">2006-08-16T00:00:00Z</dcterms:created>
  <dcterms:modified xsi:type="dcterms:W3CDTF">2022-11-03T01:32:50Z</dcterms:modified>
</cp:coreProperties>
</file>